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C6A115-FD13-E438-7814-DEF428EADEA1}" v="6" dt="2024-10-19T12:17:16.343"/>
    <p1510:client id="{70CAE61B-8734-F257-A35A-83674244C932}" v="3" dt="2024-10-19T09:08:40.709"/>
    <p1510:client id="{8AA9A795-08A9-B96C-6CD7-BBD5CC3EB35A}" v="95" dt="2024-10-19T12:58:28.856"/>
    <p1510:client id="{D3035573-AE15-F625-43F6-D4095DA1B99B}" v="1" dt="2024-10-19T17:48:14.558"/>
    <p1510:client id="{F8089043-0116-C813-0522-22FB768401DD}" v="36" dt="2024-10-19T13:28:14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F1249-E6F3-477B-A72F-1B852D486C19}" type="datetimeFigureOut">
              <a:t>2024/10/19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778A7-852D-46A4-A3C8-A3349625CE52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26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the-plan-of-the-building-construction-42701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https://pixabay.com/videos/the-plan-of-the-building-construction-42701/</a:t>
            </a:r>
            <a:endParaRPr lang="zh-TW" altLang="en-US" dirty="0">
              <a:ea typeface="新細明體" panose="02020500000000000000" pitchFamily="18" charset="-120"/>
              <a:cs typeface="Calibri" panose="020F0502020204030204"/>
            </a:endParaRPr>
          </a:p>
          <a:p>
            <a:r>
              <a:rPr lang="zh-TW" altLang="en-US"/>
              <a:t>我是來自另一個次元的生物，隱匿在人類世界，成為一名建築設計師。我希望透過這個職業理解人類，並在不暴露身份的情況下，將次元的力量融入設計中</a:t>
            </a:r>
            <a:r>
              <a:rPr 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74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https://pixabay.com/videos/work-office-people-write-87592/</a:t>
            </a:r>
          </a:p>
          <a:p>
            <a:r>
              <a:rPr lang="zh-TW" altLang="en-US">
                <a:ea typeface="新細明體"/>
              </a:rPr>
              <a:t>然而，人類的規則僵化，項目進度緩慢，業主的要求反覆無常。面對停滯不前的項目，我感到無聊和挫敗，甚至懷疑自己的能力，認為自己無法勝任這份工作。</a:t>
            </a:r>
            <a:endParaRPr lang="zh-TW" dirty="0">
              <a:ea typeface="新細明體"/>
              <a:cs typeface="Calibri"/>
            </a:endParaRPr>
          </a:p>
          <a:p>
            <a:endParaRPr lang="en-US" altLang="zh-TW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16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https://pixabay.com/videos/time-zones-time-business-clock-5436/</a:t>
            </a:r>
          </a:p>
          <a:p>
            <a:r>
              <a:rPr lang="zh-TW" altLang="en-US">
                <a:ea typeface="新細明體"/>
              </a:rPr>
              <a:t>儘管如此，我仍然努力適應這個框架，與業主溝通，反覆修改設計，試圖將來自次元的細微元素融入每一個作品。然而，隨著時間推移，我開始感到倦怠，失去了原本的努力動力，心中充滿無奈與失落。</a:t>
            </a:r>
            <a:endParaRPr lang="zh-TW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75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https://pixabay.com/videos/man-male-sad-alone-depression-120033/</a:t>
            </a:r>
          </a:p>
          <a:p>
            <a:r>
              <a:rPr lang="zh-TW" altLang="en-US">
                <a:ea typeface="新細明體"/>
              </a:rPr>
              <a:t>無論我怎麼努力，項目仍然無法推進，業主對設計不滿意。我開始將失敗的責任歸咎於自己的能力不足，漸漸陷入深深的抑鬱。</a:t>
            </a:r>
            <a:endParaRPr lang="zh-TW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09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我試著尋找出口，然而不斷的挫折讓我感到更加孤立無援，心中的自責與失落愈加沉重。此時，我發現自己無法再在這樣的環境中工作。</a:t>
            </a:r>
            <a:endParaRPr lang="zh-TW"/>
          </a:p>
          <a:p>
            <a:r>
              <a:rPr lang="zh-TW" dirty="0">
                <a:ea typeface="新細明體"/>
              </a:rPr>
              <a:t>https://pixabay.com/videos/secret-gate-portal-dimension-46134/</a:t>
            </a:r>
            <a:endParaRPr lang="zh-TW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6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err="1">
                <a:ea typeface="新細明體"/>
              </a:rPr>
              <a:t>最終，我意識到這樣的狀態不再可持續，帶著對未來的迷茫，我做出了艱難的決定</a:t>
            </a:r>
            <a:r>
              <a:rPr lang="en-US" dirty="0"/>
              <a:t>——</a:t>
            </a:r>
            <a:r>
              <a:rPr lang="zh-TW" altLang="en-US" err="1">
                <a:ea typeface="新細明體"/>
              </a:rPr>
              <a:t>離職</a:t>
            </a:r>
            <a:r>
              <a:rPr lang="zh-TW" altLang="en-US" dirty="0">
                <a:ea typeface="新細明體"/>
              </a:rPr>
              <a:t>。</a:t>
            </a:r>
          </a:p>
          <a:p>
            <a:r>
              <a:rPr lang="en-US" dirty="0"/>
              <a:t>https://pixabay.com/videos/game-over-videogame-4k-the-end-141675/</a:t>
            </a:r>
            <a:endParaRPr lang="en-US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71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雖然離職後我仍然面對著抑鬱的陰影，但我開始思考自己的需求與理想。這段痛苦的經歷讓我學會了重新評估自己，尋找更適合自己的道路，逐步探索自我價值。</a:t>
            </a:r>
            <a:endParaRPr lang="zh-TW">
              <a:cs typeface="Calibri" panose="020F0502020204030204"/>
            </a:endParaRPr>
          </a:p>
          <a:p>
            <a:r>
              <a:rPr lang="zh-TW" dirty="0"/>
              <a:t>https://pixabay.com/videos/jog-path-road-forest-germany-187612/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3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6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6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4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3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3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96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3600" y="3070730"/>
            <a:ext cx="4860525" cy="9967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TW" b="1">
                <a:latin typeface="Microsoft JhengHei"/>
                <a:ea typeface="Microsoft JhengHei"/>
              </a:rPr>
              <a:t>故事七步驟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0686" y="4189867"/>
            <a:ext cx="170895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>
                <a:latin typeface="Microsoft JhengHei"/>
                <a:ea typeface="Microsoft JhengHei"/>
              </a:rPr>
              <a:t>職場</a:t>
            </a:r>
            <a:endParaRPr lang="zh-TW" altLang="en-US" b="1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2701-432087143_tiny">
            <a:hlinkClick r:id="" action="ppaction://media"/>
            <a:extLst>
              <a:ext uri="{FF2B5EF4-FFF2-40B4-BE49-F238E27FC236}">
                <a16:creationId xmlns:a16="http://schemas.microsoft.com/office/drawing/2014/main" id="{1DB089E5-A503-43DF-4C27-2A4944664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93" y="2628"/>
            <a:ext cx="12203386" cy="683960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AA36C514-0496-E8F0-E366-B052CB39C408}"/>
              </a:ext>
            </a:extLst>
          </p:cNvPr>
          <p:cNvSpPr/>
          <p:nvPr/>
        </p:nvSpPr>
        <p:spPr>
          <a:xfrm>
            <a:off x="404627" y="295794"/>
            <a:ext cx="1324499" cy="7453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>
                <a:latin typeface="Microsoft JhengHei"/>
                <a:ea typeface="Microsoft JhengHei"/>
              </a:rPr>
              <a:t>目標</a:t>
            </a:r>
            <a:endParaRPr lang="zh-TW" altLang="en-US" sz="3200" b="1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03351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87592-602317646_tiny">
            <a:hlinkClick r:id="" action="ppaction://media"/>
            <a:extLst>
              <a:ext uri="{FF2B5EF4-FFF2-40B4-BE49-F238E27FC236}">
                <a16:creationId xmlns:a16="http://schemas.microsoft.com/office/drawing/2014/main" id="{D9EF51ED-3A28-8AE7-32AA-28C71C3598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628" y="-1218"/>
            <a:ext cx="12197575" cy="686171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19E81B9E-F193-902E-00EC-CAE0C6947756}"/>
              </a:ext>
            </a:extLst>
          </p:cNvPr>
          <p:cNvSpPr/>
          <p:nvPr/>
        </p:nvSpPr>
        <p:spPr>
          <a:xfrm>
            <a:off x="404627" y="295794"/>
            <a:ext cx="1324499" cy="7453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3200" b="1">
                <a:latin typeface="Microsoft JhengHei"/>
                <a:ea typeface="Microsoft JhengHei"/>
              </a:rPr>
              <a:t>阻礙</a:t>
            </a:r>
            <a:endParaRPr lang="zh-TW" altLang="en-US" sz="3200" b="1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4033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436-183788532_tiny">
            <a:hlinkClick r:id="" action="ppaction://media"/>
            <a:extLst>
              <a:ext uri="{FF2B5EF4-FFF2-40B4-BE49-F238E27FC236}">
                <a16:creationId xmlns:a16="http://schemas.microsoft.com/office/drawing/2014/main" id="{56CC451A-7003-9D01-6D19-81CBDFBFD2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93" y="2627"/>
            <a:ext cx="12190248" cy="6865882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E91EC968-C3A8-D8BA-0FDB-D48FCAE8A993}"/>
              </a:ext>
            </a:extLst>
          </p:cNvPr>
          <p:cNvSpPr/>
          <p:nvPr/>
        </p:nvSpPr>
        <p:spPr>
          <a:xfrm>
            <a:off x="404627" y="295794"/>
            <a:ext cx="1324499" cy="7453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3200" b="1">
                <a:latin typeface="Microsoft JhengHei"/>
                <a:ea typeface="Microsoft JhengHei"/>
              </a:rPr>
              <a:t>努力</a:t>
            </a:r>
            <a:endParaRPr lang="zh-TW" altLang="en-US" sz="3200" b="1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25539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0033-719686489_small">
            <a:hlinkClick r:id="" action="ppaction://media"/>
            <a:extLst>
              <a:ext uri="{FF2B5EF4-FFF2-40B4-BE49-F238E27FC236}">
                <a16:creationId xmlns:a16="http://schemas.microsoft.com/office/drawing/2014/main" id="{84D1B36B-C96C-91E0-270A-1FD2E544E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2" y="2969"/>
            <a:ext cx="12193072" cy="687185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B538D6A1-D868-B10E-D03D-73549921B4C5}"/>
              </a:ext>
            </a:extLst>
          </p:cNvPr>
          <p:cNvSpPr/>
          <p:nvPr/>
        </p:nvSpPr>
        <p:spPr>
          <a:xfrm>
            <a:off x="404627" y="295794"/>
            <a:ext cx="1324499" cy="7453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3200" b="1">
                <a:latin typeface="Microsoft JhengHei"/>
                <a:ea typeface="Microsoft JhengHei"/>
              </a:rPr>
              <a:t>結果</a:t>
            </a:r>
            <a:endParaRPr lang="zh-TW" altLang="en-US" sz="3200" b="1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01606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6134-447095485_small">
            <a:hlinkClick r:id="" action="ppaction://media"/>
            <a:extLst>
              <a:ext uri="{FF2B5EF4-FFF2-40B4-BE49-F238E27FC236}">
                <a16:creationId xmlns:a16="http://schemas.microsoft.com/office/drawing/2014/main" id="{3DE0A108-5830-86BD-23DE-3A69E8BEAF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60" y="2628"/>
            <a:ext cx="12165943" cy="685274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281F67-9BAE-E4E4-4EBD-5D886CB2344B}"/>
              </a:ext>
            </a:extLst>
          </p:cNvPr>
          <p:cNvSpPr/>
          <p:nvPr/>
        </p:nvSpPr>
        <p:spPr>
          <a:xfrm>
            <a:off x="404627" y="295794"/>
            <a:ext cx="1324499" cy="7453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3200" b="1">
                <a:latin typeface="Microsoft JhengHei"/>
                <a:ea typeface="Microsoft JhengHei"/>
              </a:rPr>
              <a:t>努力</a:t>
            </a:r>
            <a:endParaRPr lang="zh-TW" altLang="en-US" sz="3200" b="1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20358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1675-778335011_tiny">
            <a:hlinkClick r:id="" action="ppaction://media"/>
            <a:extLst>
              <a:ext uri="{FF2B5EF4-FFF2-40B4-BE49-F238E27FC236}">
                <a16:creationId xmlns:a16="http://schemas.microsoft.com/office/drawing/2014/main" id="{59CC4D7C-6EF4-C103-8803-036E50696F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627" y="2628"/>
            <a:ext cx="12184117" cy="683960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80C27E18-E68C-6358-0A6D-B93CC6B23591}"/>
              </a:ext>
            </a:extLst>
          </p:cNvPr>
          <p:cNvSpPr/>
          <p:nvPr/>
        </p:nvSpPr>
        <p:spPr>
          <a:xfrm>
            <a:off x="404627" y="295794"/>
            <a:ext cx="1324499" cy="7453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3200" b="1">
                <a:latin typeface="Microsoft JhengHei"/>
                <a:ea typeface="Microsoft JhengHei"/>
              </a:rPr>
              <a:t>轉折</a:t>
            </a:r>
            <a:endParaRPr lang="zh-TW" altLang="en-US" sz="3200" b="1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98747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87612-880737125_tiny">
            <a:hlinkClick r:id="" action="ppaction://media"/>
            <a:extLst>
              <a:ext uri="{FF2B5EF4-FFF2-40B4-BE49-F238E27FC236}">
                <a16:creationId xmlns:a16="http://schemas.microsoft.com/office/drawing/2014/main" id="{A3FCC656-8558-DEE5-6EAE-34EE1FFDE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60" y="2628"/>
            <a:ext cx="12152805" cy="683960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A66DD4B9-12B7-0F6D-F00C-C82DBF69B972}"/>
              </a:ext>
            </a:extLst>
          </p:cNvPr>
          <p:cNvSpPr/>
          <p:nvPr/>
        </p:nvSpPr>
        <p:spPr>
          <a:xfrm>
            <a:off x="404627" y="295794"/>
            <a:ext cx="1324499" cy="7453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3200" b="1">
                <a:latin typeface="Microsoft JhengHei"/>
                <a:ea typeface="Microsoft JhengHei"/>
              </a:rPr>
              <a:t>結局</a:t>
            </a:r>
            <a:endParaRPr lang="zh-TW" altLang="en-US" sz="3200" b="1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52100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8</Slides>
  <Notes>7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Office Theme</vt:lpstr>
      <vt:lpstr>故事七步驟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673</cp:revision>
  <dcterms:created xsi:type="dcterms:W3CDTF">2024-10-03T12:50:16Z</dcterms:created>
  <dcterms:modified xsi:type="dcterms:W3CDTF">2024-10-19T17:50:00Z</dcterms:modified>
</cp:coreProperties>
</file>